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21"/>
  </p:notesMasterIdLst>
  <p:handoutMasterIdLst>
    <p:handoutMasterId r:id="rId22"/>
  </p:handoutMasterIdLst>
  <p:sldIdLst>
    <p:sldId id="303" r:id="rId5"/>
    <p:sldId id="792" r:id="rId6"/>
    <p:sldId id="793" r:id="rId7"/>
    <p:sldId id="794" r:id="rId8"/>
    <p:sldId id="803" r:id="rId9"/>
    <p:sldId id="804" r:id="rId10"/>
    <p:sldId id="801" r:id="rId11"/>
    <p:sldId id="802" r:id="rId12"/>
    <p:sldId id="799" r:id="rId13"/>
    <p:sldId id="800" r:id="rId14"/>
    <p:sldId id="797" r:id="rId15"/>
    <p:sldId id="798" r:id="rId16"/>
    <p:sldId id="795" r:id="rId17"/>
    <p:sldId id="796" r:id="rId18"/>
    <p:sldId id="789" r:id="rId19"/>
    <p:sldId id="791" r:id="rId2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CC"/>
    <a:srgbClr val="FF3300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C6F1AE7-DA45-4D1E-97D5-1FE04FDA3DC6}" v="8" dt="2023-01-23T16:30:51.503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4" d="100"/>
          <a:sy n="114" d="100"/>
        </p:scale>
        <p:origin x="78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commentAuthors" Target="commentAuthors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fano Faccin" userId="bf6741b5-36bc-4b59-a73a-f03584833b71" providerId="ADAL" clId="{EC6F1AE7-DA45-4D1E-97D5-1FE04FDA3DC6}"/>
    <pc:docChg chg="custSel addSld modSld modMainMaster">
      <pc:chgData name="Stefano Faccin" userId="bf6741b5-36bc-4b59-a73a-f03584833b71" providerId="ADAL" clId="{EC6F1AE7-DA45-4D1E-97D5-1FE04FDA3DC6}" dt="2023-01-24T15:31:08.952" v="642" actId="20577"/>
      <pc:docMkLst>
        <pc:docMk/>
      </pc:docMkLst>
      <pc:sldChg chg="delSp modSp mod">
        <pc:chgData name="Stefano Faccin" userId="bf6741b5-36bc-4b59-a73a-f03584833b71" providerId="ADAL" clId="{EC6F1AE7-DA45-4D1E-97D5-1FE04FDA3DC6}" dt="2023-01-23T16:29:39.679" v="41" actId="20577"/>
        <pc:sldMkLst>
          <pc:docMk/>
          <pc:sldMk cId="0" sldId="303"/>
        </pc:sldMkLst>
        <pc:spChg chg="del">
          <ac:chgData name="Stefano Faccin" userId="bf6741b5-36bc-4b59-a73a-f03584833b71" providerId="ADAL" clId="{EC6F1AE7-DA45-4D1E-97D5-1FE04FDA3DC6}" dt="2023-01-23T16:28:19.596" v="11" actId="478"/>
          <ac:spMkLst>
            <pc:docMk/>
            <pc:sldMk cId="0" sldId="303"/>
            <ac:spMk id="2" creationId="{00000000-0000-0000-0000-000000000000}"/>
          </ac:spMkLst>
        </pc:spChg>
        <pc:spChg chg="mod">
          <ac:chgData name="Stefano Faccin" userId="bf6741b5-36bc-4b59-a73a-f03584833b71" providerId="ADAL" clId="{EC6F1AE7-DA45-4D1E-97D5-1FE04FDA3DC6}" dt="2023-01-23T16:29:39.679" v="41" actId="20577"/>
          <ac:spMkLst>
            <pc:docMk/>
            <pc:sldMk cId="0" sldId="303"/>
            <ac:spMk id="9219" creationId="{00000000-0000-0000-0000-000000000000}"/>
          </ac:spMkLst>
        </pc:spChg>
      </pc:sldChg>
      <pc:sldChg chg="addSp delSp modSp mod">
        <pc:chgData name="Stefano Faccin" userId="bf6741b5-36bc-4b59-a73a-f03584833b71" providerId="ADAL" clId="{EC6F1AE7-DA45-4D1E-97D5-1FE04FDA3DC6}" dt="2023-01-24T15:31:08.952" v="642" actId="20577"/>
        <pc:sldMkLst>
          <pc:docMk/>
          <pc:sldMk cId="2405544097" sldId="792"/>
        </pc:sldMkLst>
        <pc:spChg chg="mod">
          <ac:chgData name="Stefano Faccin" userId="bf6741b5-36bc-4b59-a73a-f03584833b71" providerId="ADAL" clId="{EC6F1AE7-DA45-4D1E-97D5-1FE04FDA3DC6}" dt="2023-01-23T16:29:54.237" v="56" actId="20577"/>
          <ac:spMkLst>
            <pc:docMk/>
            <pc:sldMk cId="2405544097" sldId="792"/>
            <ac:spMk id="2" creationId="{E6ED52C4-5430-4D56-8D2A-947A8B15DB3C}"/>
          </ac:spMkLst>
        </pc:spChg>
        <pc:spChg chg="mod">
          <ac:chgData name="Stefano Faccin" userId="bf6741b5-36bc-4b59-a73a-f03584833b71" providerId="ADAL" clId="{EC6F1AE7-DA45-4D1E-97D5-1FE04FDA3DC6}" dt="2023-01-24T15:31:08.952" v="642" actId="20577"/>
          <ac:spMkLst>
            <pc:docMk/>
            <pc:sldMk cId="2405544097" sldId="792"/>
            <ac:spMk id="5" creationId="{15D28A3F-B4FD-414F-9637-F7C890005039}"/>
          </ac:spMkLst>
        </pc:spChg>
        <pc:graphicFrameChg chg="add mod modGraphic">
          <ac:chgData name="Stefano Faccin" userId="bf6741b5-36bc-4b59-a73a-f03584833b71" providerId="ADAL" clId="{EC6F1AE7-DA45-4D1E-97D5-1FE04FDA3DC6}" dt="2023-01-23T16:37:25.124" v="87" actId="1076"/>
          <ac:graphicFrameMkLst>
            <pc:docMk/>
            <pc:sldMk cId="2405544097" sldId="792"/>
            <ac:graphicFrameMk id="6" creationId="{CC0A4FA9-4ED8-49F1-ADE6-C93BD428D549}"/>
          </ac:graphicFrameMkLst>
        </pc:graphicFrameChg>
        <pc:graphicFrameChg chg="del mod">
          <ac:chgData name="Stefano Faccin" userId="bf6741b5-36bc-4b59-a73a-f03584833b71" providerId="ADAL" clId="{EC6F1AE7-DA45-4D1E-97D5-1FE04FDA3DC6}" dt="2023-01-23T16:37:17.091" v="86" actId="478"/>
          <ac:graphicFrameMkLst>
            <pc:docMk/>
            <pc:sldMk cId="2405544097" sldId="792"/>
            <ac:graphicFrameMk id="7" creationId="{8E7B86D5-0B56-4201-87AC-24C0DDEF5E75}"/>
          </ac:graphicFrameMkLst>
        </pc:graphicFrameChg>
      </pc:sldChg>
      <pc:sldChg chg="delSp modSp mod">
        <pc:chgData name="Stefano Faccin" userId="bf6741b5-36bc-4b59-a73a-f03584833b71" providerId="ADAL" clId="{EC6F1AE7-DA45-4D1E-97D5-1FE04FDA3DC6}" dt="2023-01-23T16:44:08.146" v="469" actId="478"/>
        <pc:sldMkLst>
          <pc:docMk/>
          <pc:sldMk cId="2304699891" sldId="793"/>
        </pc:sldMkLst>
        <pc:spChg chg="mod">
          <ac:chgData name="Stefano Faccin" userId="bf6741b5-36bc-4b59-a73a-f03584833b71" providerId="ADAL" clId="{EC6F1AE7-DA45-4D1E-97D5-1FE04FDA3DC6}" dt="2023-01-23T16:42:12.711" v="340" actId="20577"/>
          <ac:spMkLst>
            <pc:docMk/>
            <pc:sldMk cId="2304699891" sldId="793"/>
            <ac:spMk id="2" creationId="{7004E1B6-7C10-4462-B5DD-BB275803E4D3}"/>
          </ac:spMkLst>
        </pc:spChg>
        <pc:spChg chg="mod">
          <ac:chgData name="Stefano Faccin" userId="bf6741b5-36bc-4b59-a73a-f03584833b71" providerId="ADAL" clId="{EC6F1AE7-DA45-4D1E-97D5-1FE04FDA3DC6}" dt="2023-01-23T16:43:40.481" v="468" actId="5793"/>
          <ac:spMkLst>
            <pc:docMk/>
            <pc:sldMk cId="2304699891" sldId="793"/>
            <ac:spMk id="4" creationId="{07639B51-7A60-40FF-963D-02AC48416E72}"/>
          </ac:spMkLst>
        </pc:spChg>
        <pc:graphicFrameChg chg="del">
          <ac:chgData name="Stefano Faccin" userId="bf6741b5-36bc-4b59-a73a-f03584833b71" providerId="ADAL" clId="{EC6F1AE7-DA45-4D1E-97D5-1FE04FDA3DC6}" dt="2023-01-23T16:44:08.146" v="469" actId="478"/>
          <ac:graphicFrameMkLst>
            <pc:docMk/>
            <pc:sldMk cId="2304699891" sldId="793"/>
            <ac:graphicFrameMk id="3" creationId="{77D2F657-D246-47E9-92C4-0C8645A34AA1}"/>
          </ac:graphicFrameMkLst>
        </pc:graphicFrameChg>
      </pc:sldChg>
      <pc:sldChg chg="add">
        <pc:chgData name="Stefano Faccin" userId="bf6741b5-36bc-4b59-a73a-f03584833b71" providerId="ADAL" clId="{EC6F1AE7-DA45-4D1E-97D5-1FE04FDA3DC6}" dt="2023-01-23T16:29:18.066" v="16"/>
        <pc:sldMkLst>
          <pc:docMk/>
          <pc:sldMk cId="1642706527" sldId="803"/>
        </pc:sldMkLst>
      </pc:sldChg>
      <pc:sldChg chg="add">
        <pc:chgData name="Stefano Faccin" userId="bf6741b5-36bc-4b59-a73a-f03584833b71" providerId="ADAL" clId="{EC6F1AE7-DA45-4D1E-97D5-1FE04FDA3DC6}" dt="2023-01-23T16:29:18.066" v="16"/>
        <pc:sldMkLst>
          <pc:docMk/>
          <pc:sldMk cId="2191230451" sldId="804"/>
        </pc:sldMkLst>
      </pc:sldChg>
      <pc:sldMasterChg chg="modSp mod modSldLayout">
        <pc:chgData name="Stefano Faccin" userId="bf6741b5-36bc-4b59-a73a-f03584833b71" providerId="ADAL" clId="{EC6F1AE7-DA45-4D1E-97D5-1FE04FDA3DC6}" dt="2023-01-23T16:28:12.574" v="10" actId="20577"/>
        <pc:sldMasterMkLst>
          <pc:docMk/>
          <pc:sldMasterMk cId="0" sldId="2147483729"/>
        </pc:sldMasterMkLst>
        <pc:spChg chg="mod">
          <ac:chgData name="Stefano Faccin" userId="bf6741b5-36bc-4b59-a73a-f03584833b71" providerId="ADAL" clId="{EC6F1AE7-DA45-4D1E-97D5-1FE04FDA3DC6}" dt="2023-01-23T16:27:34.523" v="4"/>
          <ac:spMkLst>
            <pc:docMk/>
            <pc:sldMasterMk cId="0" sldId="2147483729"/>
            <ac:spMk id="14" creationId="{00000000-0000-0000-0000-000000000000}"/>
          </ac:spMkLst>
        </pc:spChg>
        <pc:sldLayoutChg chg="addSp modSp mod">
          <pc:chgData name="Stefano Faccin" userId="bf6741b5-36bc-4b59-a73a-f03584833b71" providerId="ADAL" clId="{EC6F1AE7-DA45-4D1E-97D5-1FE04FDA3DC6}" dt="2023-01-23T16:28:12.574" v="10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efano Faccin" userId="bf6741b5-36bc-4b59-a73a-f03584833b71" providerId="ADAL" clId="{EC6F1AE7-DA45-4D1E-97D5-1FE04FDA3DC6}" dt="2023-01-23T16:27:52.970" v="5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add mod">
            <ac:chgData name="Stefano Faccin" userId="bf6741b5-36bc-4b59-a73a-f03584833b71" providerId="ADAL" clId="{EC6F1AE7-DA45-4D1E-97D5-1FE04FDA3DC6}" dt="2023-01-23T16:28:12.574" v="10" actId="20577"/>
            <ac:spMkLst>
              <pc:docMk/>
              <pc:sldMasterMk cId="0" sldId="2147483729"/>
              <pc:sldLayoutMk cId="719417900" sldId="2147483770"/>
              <ac:spMk id="5" creationId="{EC7E639C-A3BA-4EA8-986B-A8A3D432E4C4}"/>
            </ac:spMkLst>
          </pc:spChg>
        </pc:sldLayoutChg>
      </pc:sldMasterChg>
    </pc:docChg>
  </pc:docChgLst>
  <pc:docChgLst>
    <pc:chgData name="Stefano Faccin" userId="bf6741b5-36bc-4b59-a73a-f03584833b71" providerId="ADAL" clId="{08CE5169-0839-4B0A-BA32-7EE152A195AF}"/>
    <pc:docChg chg="custSel addSld modSld modMainMaster">
      <pc:chgData name="Stefano Faccin" userId="bf6741b5-36bc-4b59-a73a-f03584833b71" providerId="ADAL" clId="{08CE5169-0839-4B0A-BA32-7EE152A195AF}" dt="2022-11-28T16:18:15.692" v="292" actId="20577"/>
      <pc:docMkLst>
        <pc:docMk/>
      </pc:docMkLst>
      <pc:sldChg chg="modSp mod">
        <pc:chgData name="Stefano Faccin" userId="bf6741b5-36bc-4b59-a73a-f03584833b71" providerId="ADAL" clId="{08CE5169-0839-4B0A-BA32-7EE152A195AF}" dt="2022-11-28T16:08:06.740" v="10" actId="20577"/>
        <pc:sldMkLst>
          <pc:docMk/>
          <pc:sldMk cId="0" sldId="303"/>
        </pc:sldMkLst>
        <pc:spChg chg="mod">
          <ac:chgData name="Stefano Faccin" userId="bf6741b5-36bc-4b59-a73a-f03584833b71" providerId="ADAL" clId="{08CE5169-0839-4B0A-BA32-7EE152A195AF}" dt="2022-11-28T16:08:06.740" v="10" actId="20577"/>
          <ac:spMkLst>
            <pc:docMk/>
            <pc:sldMk cId="0" sldId="303"/>
            <ac:spMk id="2" creationId="{00000000-0000-0000-0000-000000000000}"/>
          </ac:spMkLst>
        </pc:spChg>
      </pc:sldChg>
      <pc:sldChg chg="modSp mod">
        <pc:chgData name="Stefano Faccin" userId="bf6741b5-36bc-4b59-a73a-f03584833b71" providerId="ADAL" clId="{08CE5169-0839-4B0A-BA32-7EE152A195AF}" dt="2022-11-28T16:17:46.774" v="266" actId="20577"/>
        <pc:sldMkLst>
          <pc:docMk/>
          <pc:sldMk cId="2405544097" sldId="792"/>
        </pc:sldMkLst>
        <pc:spChg chg="mod">
          <ac:chgData name="Stefano Faccin" userId="bf6741b5-36bc-4b59-a73a-f03584833b71" providerId="ADAL" clId="{08CE5169-0839-4B0A-BA32-7EE152A195AF}" dt="2022-11-28T16:15:36.232" v="36" actId="20577"/>
          <ac:spMkLst>
            <pc:docMk/>
            <pc:sldMk cId="2405544097" sldId="792"/>
            <ac:spMk id="2" creationId="{E6ED52C4-5430-4D56-8D2A-947A8B15DB3C}"/>
          </ac:spMkLst>
        </pc:spChg>
        <pc:spChg chg="mod">
          <ac:chgData name="Stefano Faccin" userId="bf6741b5-36bc-4b59-a73a-f03584833b71" providerId="ADAL" clId="{08CE5169-0839-4B0A-BA32-7EE152A195AF}" dt="2022-11-28T16:17:46.774" v="266" actId="20577"/>
          <ac:spMkLst>
            <pc:docMk/>
            <pc:sldMk cId="2405544097" sldId="792"/>
            <ac:spMk id="5" creationId="{15D28A3F-B4FD-414F-9637-F7C890005039}"/>
          </ac:spMkLst>
        </pc:spChg>
        <pc:graphicFrameChg chg="modGraphic">
          <ac:chgData name="Stefano Faccin" userId="bf6741b5-36bc-4b59-a73a-f03584833b71" providerId="ADAL" clId="{08CE5169-0839-4B0A-BA32-7EE152A195AF}" dt="2022-11-28T16:15:41.488" v="37" actId="20577"/>
          <ac:graphicFrameMkLst>
            <pc:docMk/>
            <pc:sldMk cId="2405544097" sldId="792"/>
            <ac:graphicFrameMk id="7" creationId="{8E7B86D5-0B56-4201-87AC-24C0DDEF5E75}"/>
          </ac:graphicFrameMkLst>
        </pc:graphicFrameChg>
      </pc:sldChg>
      <pc:sldChg chg="modSp mod">
        <pc:chgData name="Stefano Faccin" userId="bf6741b5-36bc-4b59-a73a-f03584833b71" providerId="ADAL" clId="{08CE5169-0839-4B0A-BA32-7EE152A195AF}" dt="2022-11-28T16:18:15.692" v="292" actId="20577"/>
        <pc:sldMkLst>
          <pc:docMk/>
          <pc:sldMk cId="2304699891" sldId="793"/>
        </pc:sldMkLst>
        <pc:spChg chg="mod">
          <ac:chgData name="Stefano Faccin" userId="bf6741b5-36bc-4b59-a73a-f03584833b71" providerId="ADAL" clId="{08CE5169-0839-4B0A-BA32-7EE152A195AF}" dt="2022-11-28T16:17:52.441" v="269" actId="20577"/>
          <ac:spMkLst>
            <pc:docMk/>
            <pc:sldMk cId="2304699891" sldId="793"/>
            <ac:spMk id="2" creationId="{7004E1B6-7C10-4462-B5DD-BB275803E4D3}"/>
          </ac:spMkLst>
        </pc:spChg>
        <pc:spChg chg="mod">
          <ac:chgData name="Stefano Faccin" userId="bf6741b5-36bc-4b59-a73a-f03584833b71" providerId="ADAL" clId="{08CE5169-0839-4B0A-BA32-7EE152A195AF}" dt="2022-11-28T16:18:15.692" v="292" actId="20577"/>
          <ac:spMkLst>
            <pc:docMk/>
            <pc:sldMk cId="2304699891" sldId="793"/>
            <ac:spMk id="4" creationId="{07639B51-7A60-40FF-963D-02AC48416E72}"/>
          </ac:spMkLst>
        </pc:spChg>
      </pc:sldChg>
      <pc:sldChg chg="add">
        <pc:chgData name="Stefano Faccin" userId="bf6741b5-36bc-4b59-a73a-f03584833b71" providerId="ADAL" clId="{08CE5169-0839-4B0A-BA32-7EE152A195AF}" dt="2022-11-28T16:15:30.219" v="33"/>
        <pc:sldMkLst>
          <pc:docMk/>
          <pc:sldMk cId="3008586473" sldId="801"/>
        </pc:sldMkLst>
      </pc:sldChg>
      <pc:sldChg chg="add">
        <pc:chgData name="Stefano Faccin" userId="bf6741b5-36bc-4b59-a73a-f03584833b71" providerId="ADAL" clId="{08CE5169-0839-4B0A-BA32-7EE152A195AF}" dt="2022-11-28T16:15:30.219" v="33"/>
        <pc:sldMkLst>
          <pc:docMk/>
          <pc:sldMk cId="2778020575" sldId="802"/>
        </pc:sldMkLst>
      </pc:sldChg>
      <pc:sldMasterChg chg="modSp mod modSldLayout">
        <pc:chgData name="Stefano Faccin" userId="bf6741b5-36bc-4b59-a73a-f03584833b71" providerId="ADAL" clId="{08CE5169-0839-4B0A-BA32-7EE152A195AF}" dt="2022-11-28T16:15:19.489" v="32" actId="20577"/>
        <pc:sldMasterMkLst>
          <pc:docMk/>
          <pc:sldMasterMk cId="0" sldId="2147483729"/>
        </pc:sldMasterMkLst>
        <pc:spChg chg="mod">
          <ac:chgData name="Stefano Faccin" userId="bf6741b5-36bc-4b59-a73a-f03584833b71" providerId="ADAL" clId="{08CE5169-0839-4B0A-BA32-7EE152A195AF}" dt="2022-11-28T16:15:19.489" v="32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Stefano Faccin" userId="bf6741b5-36bc-4b59-a73a-f03584833b71" providerId="ADAL" clId="{08CE5169-0839-4B0A-BA32-7EE152A195AF}" dt="2022-11-28T16:15:05.932" v="22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efano Faccin" userId="bf6741b5-36bc-4b59-a73a-f03584833b71" providerId="ADAL" clId="{08CE5169-0839-4B0A-BA32-7EE152A195AF}" dt="2022-11-28T16:15:05.932" v="22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1/24/2023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1/24/2023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#154AHE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16 – 20 January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2023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EC7E639C-A3BA-4EA8-986B-A8A3D432E4C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S2-2301350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WG2#154AHE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16 – 20 January, 2023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dirty="0">
                <a:effectLst/>
                <a:ea typeface="Calibri" panose="020F0502020204030204" pitchFamily="34" charset="0"/>
              </a:rPr>
              <a:t>WI and SID Status Report on Phase 2 for UAS, UAV and UAM (FS_UAS_Ph2 and UAS_Ph2)</a:t>
            </a:r>
            <a:endParaRPr lang="en-GB" sz="36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Qualcomm Incorporated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SA2#152E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86202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Results of study to impact RAN decision to progress work on PC5.</a:t>
            </a: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Co-existence of PC5 and network based DAA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Some technical details of network-based DAA solutions.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(SA2#152e)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CA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Focus on evaluation and conclusions of KI#2 and KI#3.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 (study phase)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SA2#151 May’22: 0.5 (new solutions; solution updates; start evaluation)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SA2#152 Aug’22: 0.5 (solutions and solution updates; evaluations; interim conclusions; send TR to RAN for information)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SA2#153 Oct’22: 0.5 (finalize TR conclusions; WID approval)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SA2#154 Nov’22: 0.25 (start normative work) 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/>
        </p:nvGraphicFramePr>
        <p:xfrm>
          <a:off x="237502" y="4811996"/>
          <a:ext cx="8388350" cy="889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959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83071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94936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28830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SID/WID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Study 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FS_UAS_Ph2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3.25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0.75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0.75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956476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SA2#151E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23.700-58 v.0.3.0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9 contributions agreed (2 new solutions, no new key issues).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1.5 TU used and 1.75 TU left for the Study Phase.</a:t>
            </a:r>
            <a:endParaRPr lang="en-US" altLang="de-DE" sz="1400" kern="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3 Solutions agreed for the study: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#1: C2 communication over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#2: Network assisted DAA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#3: MBS-based UAV remote ID broadcast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#4: Direct C2 communication over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#5: </a:t>
            </a:r>
            <a:r>
              <a:rPr kumimoji="0" lang="en-US" altLang="ja-JP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U2X for support of Broadcast Remote ID and Direct DAA via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Sol. #6: Handling C2 connection over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Sol. #7: </a:t>
            </a:r>
            <a:r>
              <a:rPr lang="en-GB" sz="1400" dirty="0">
                <a:effectLst/>
                <a:ea typeface="Times New Roman" panose="02020603050405020304" pitchFamily="18" charset="0"/>
              </a:rPr>
              <a:t>Ground-based DAA for location such as Arena.</a:t>
            </a:r>
            <a:endParaRPr lang="en-US" altLang="zh-CN" sz="1400" kern="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Capture new solutions for all KIs, expand details on existing KI, start evaluations.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FS_UAS_Ph2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 &gt; 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3532255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SA2#151E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86202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Results of study to impact RAN decision to progress work on PC5.</a:t>
            </a: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 identified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(SA2#152e)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CA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Focus on solutions (new and updated) and resolve the ENs in the Key Issues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 (study phase)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SA2#151 May’22: 0.5 (new solutions; solution updates; start evaluation)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SA2#152 Aug’22: 0.5 (solutions and solution updates; evaluations; interim conclusions; send TR to RAN for information)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SA2#153 Oct’22: 0.5 (finalize TR conclusions; WID approval)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SA2#154 Nov’22: 0.25 (start normative work) 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/>
        </p:nvGraphicFramePr>
        <p:xfrm>
          <a:off x="237502" y="4811996"/>
          <a:ext cx="8388350" cy="889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959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83071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94936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28830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SID/WID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Study 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FS_UAS_Ph2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3.25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0.75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0.75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463670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SA2#150E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23.700-58 v.0.2.0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5 contributions agreed (5 new solutions, no new key issues).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 TU used and 2.25 TU left for the Study Phase.</a:t>
            </a:r>
            <a:endParaRPr lang="en-US" altLang="de-DE" sz="1400" kern="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3 Solutions agreed for the study: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#1: C2 communication over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#2: Network assisted DAA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#3: MBS-based UAV remote ID broadcast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#4: Direct C2 communication over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#5: </a:t>
            </a:r>
            <a:r>
              <a:rPr kumimoji="0" lang="en-US" altLang="ja-JP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U2X for support of Broadcast Remote ID and Direct DAA via PC5</a:t>
            </a:r>
            <a:endParaRPr lang="en-US" altLang="zh-CN" sz="1200" kern="0" dirty="0">
              <a:highlight>
                <a:srgbClr val="FFFF00"/>
              </a:highlight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Capture new solutions for all KIs, expand details on existing KI, start evaluations.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FS_UAS_Ph2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&gt; 35%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7582947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SA2#150E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5306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Results of study to impact RAN decision to progress work on PC5.</a:t>
            </a: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 identified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(SA2#151e)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CA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Focus on solutions (new and updated) and resolve the ENs in the Key Issues. LAST CHANCE FOR NEW SOLUTIONS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 (study phase)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SA2#151 May’22: 0.5 (last chance for new solutions; solution updates; start evaluation)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SA2#152 Aug’22: 0.5 (solutions updates; evaluations; interim conclusions; send TR to RAN for information)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SA2#153 Oct’22: 0.5 (finalize TR conclusions; WID approval)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SA2#154 Nov’22: 0.25 (start normative work) 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/>
        </p:nvGraphicFramePr>
        <p:xfrm>
          <a:off x="237502" y="4811996"/>
          <a:ext cx="8388350" cy="889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959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83071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94936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28830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SID/WID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Study 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FS_UAS_Ph2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3.25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0.75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0.75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648477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SA2#149E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23.700-58 v.0.1.0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8 contributions agreed (including TR skeleton, scope, architecture assumptions and requirements, and key issues).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0.5 TU used and 2.75 TU left for the Study Phase.</a:t>
            </a:r>
            <a:endParaRPr lang="en-US" altLang="de-DE" sz="1400" kern="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3 Key Issues agreed for the study: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KI#1:</a:t>
            </a:r>
            <a:r>
              <a:rPr lang="en-GB" sz="1400" dirty="0">
                <a:effectLst/>
              </a:rPr>
              <a:t> </a:t>
            </a:r>
            <a:r>
              <a:rPr kumimoji="0" lang="en-GB" altLang="ja-JP" sz="1400" b="0" i="0" u="none" strike="noStrike" cap="none" normalizeH="0" baseline="0" dirty="0">
                <a:ln>
                  <a:noFill/>
                </a:ln>
                <a:solidFill>
                  <a:srgbClr val="111112"/>
                </a:solidFill>
                <a:effectLst/>
                <a:ea typeface="Malgun Gothic" panose="020B0503020000020004" pitchFamily="34" charset="-127"/>
                <a:cs typeface="Arial" panose="020B0604020202020204" pitchFamily="34" charset="0"/>
              </a:rPr>
              <a:t>Transport C2 communication over PC5 interface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KI#2: </a:t>
            </a:r>
            <a:r>
              <a:rPr kumimoji="0" lang="en-GB" altLang="ja-JP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Malgun Gothic" panose="020B0503020000020004" pitchFamily="34" charset="-127"/>
                <a:cs typeface="Times New Roman" panose="02020603050405020304" pitchFamily="18" charset="0"/>
              </a:rPr>
              <a:t>Support of </a:t>
            </a:r>
            <a:r>
              <a:rPr kumimoji="0" lang="en-GB" altLang="ja-JP" sz="1400" b="0" i="0" u="none" strike="noStrike" cap="none" normalizeH="0" baseline="0" dirty="0">
                <a:ln>
                  <a:noFill/>
                </a:ln>
                <a:solidFill>
                  <a:srgbClr val="111112"/>
                </a:solidFill>
                <a:effectLst/>
                <a:ea typeface="Malgun Gothic" panose="020B0503020000020004" pitchFamily="34" charset="-127"/>
                <a:cs typeface="Arial" panose="020B0604020202020204" pitchFamily="34" charset="0"/>
              </a:rPr>
              <a:t>Broadcast Remote ID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KI#3: </a:t>
            </a:r>
            <a:r>
              <a:rPr kumimoji="0" lang="en-GB" altLang="ja-JP" sz="1400" b="0" i="0" u="none" strike="noStrike" cap="none" normalizeH="0" baseline="0" dirty="0">
                <a:ln>
                  <a:noFill/>
                </a:ln>
                <a:solidFill>
                  <a:srgbClr val="111112"/>
                </a:solidFill>
                <a:effectLst/>
                <a:ea typeface="Malgun Gothic" panose="020B0503020000020004" pitchFamily="34" charset="-127"/>
                <a:cs typeface="Times New Roman" panose="02020603050405020304" pitchFamily="18" charset="0"/>
              </a:rPr>
              <a:t>Support of Detect and Avoid Mechanism in 3GPP system</a:t>
            </a:r>
            <a:r>
              <a:rPr kumimoji="0" lang="en-US" altLang="ja-JP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lang="en-US" altLang="zh-CN" sz="1200" kern="0" dirty="0">
              <a:highlight>
                <a:srgbClr val="FFFF00"/>
              </a:highlight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Capture new solutions for all KIs.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1047901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FS_UAS_Ph2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SA2#149E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5306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Results of study to impact RAN decision to progress work on PC5.</a:t>
            </a: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 identified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(SA2#150e)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CA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Focus on solutions (new and updated) and resolve the ENs in the Key Issues. 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 (study phase)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SA2#149 Feb’22: 0.5 (TR skeleton, arch assumptions, KIs)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SA2#150 Apr’22: 0.5 (last chance for new KIs; solutions)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SA2#151 May’22: 0.5 (last chance for new solutions; solution updates; start evaluation)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SA2#152 Aug’22: 0.5 (solutions updates; evaluations; interim conclusions; send TR to RAN for information)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SA2#153 Oct’22: 0.5 (finalize TR conclusions; WID approval)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SA2#154 Nov’22: 0.25 (start normative work) 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1296729"/>
              </p:ext>
            </p:extLst>
          </p:nvPr>
        </p:nvGraphicFramePr>
        <p:xfrm>
          <a:off x="237502" y="4811996"/>
          <a:ext cx="8388350" cy="889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959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83071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94936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28830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SID/WID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Study 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FS_UAS_Ph2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3.25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0.75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0.75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and UAS_Ph2 </a:t>
            </a:r>
            <a:r>
              <a:rPr lang="en-US" altLang="de-DE" sz="2800" b="1" dirty="0"/>
              <a:t>status after SA2#154AHE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2 CRs agreed for TR 23.700-58 to address the outstanding issues: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Use of PC5-U for payload data instead of PC5-S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000" dirty="0">
                <a:effectLst/>
                <a:ea typeface="Times New Roman" panose="02020603050405020304" pitchFamily="18" charset="0"/>
              </a:rPr>
              <a:t>Resolution of RAN dependent aspects and editor’s notes</a:t>
            </a:r>
            <a:endParaRPr lang="en-US" altLang="de-DE" sz="10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An LS was sent to RAN2 in S2-2301854 on DAA based on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5 CRs to TS 23.256 were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Architectural aspects for the use of PC5 for A2X (aircraft-to-anything)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A2X for BRID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A2X for DAA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PC5-based command and control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Ground-based DAA for an area 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continue normative work </a:t>
            </a:r>
            <a:r>
              <a:rPr lang="de-DE" altLang="zh-CN" sz="1400"/>
              <a:t>at SA2#155.</a:t>
            </a:r>
            <a:endParaRPr lang="de-DE" altLang="zh-CN" sz="140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CC0A4FA9-4ED8-49F1-ADE6-C93BD428D54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89416214"/>
              </p:ext>
            </p:extLst>
          </p:nvPr>
        </p:nvGraphicFramePr>
        <p:xfrm>
          <a:off x="173406" y="1224072"/>
          <a:ext cx="8810067" cy="124698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597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725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FS_UAS_Ph2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377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UAS_Ph2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23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 Jun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</a:rPr>
                        <a:t>SP-221323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47470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554409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SA2#154AHE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86202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Results of study to impact RAN decision to progress work on PC5.</a:t>
            </a: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How to capture the MBS-based solution for BRID, whether in TS 23.256 or as part of V2X MBS solutions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(SA2#155 in Feb 2023)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Continue normative work.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2023 Q1: progress normative work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69989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385DA2-DF68-47DE-AED5-02E31D3377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</a:t>
            </a:r>
          </a:p>
        </p:txBody>
      </p:sp>
    </p:spTree>
    <p:extLst>
      <p:ext uri="{BB962C8B-B14F-4D97-AF65-F5344CB8AC3E}">
        <p14:creationId xmlns:p14="http://schemas.microsoft.com/office/powerpoint/2010/main" val="406742836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SA2#154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23.700-58 v1.1.0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23.700-58 v1.1.0 is being submitted for approval at SA#98e.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WID approved at SA2#153e.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No time slot at SA2#154 thus no further progress.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kern="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Start normative work at SA2#154AH.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Address existing Editor‘s Notes based on progress in RAN work and during normative phase.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FS_UAS_Ph2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270652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SA2#154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86202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Results of study to impact RAN decision to progress work on PC5.</a:t>
            </a: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 left.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</a:t>
            </a:r>
            <a:r>
              <a:rPr lang="de-DE" sz="1400" b="1"/>
              <a:t>(SA2#155e)</a:t>
            </a:r>
            <a:r>
              <a:rPr lang="de-DE" sz="1400"/>
              <a:t>: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Begin normative work.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2023 Q1: progress normative work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/>
        </p:nvGraphicFramePr>
        <p:xfrm>
          <a:off x="237502" y="4811996"/>
          <a:ext cx="8388350" cy="9099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959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83071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94936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28830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Feb, 22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Apr, 22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May, 22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Aug, 22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Oct, 22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Nov, 22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Jan, 23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Feb, 23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SID/WID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Study  TU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Normative TU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Total TU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#149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#150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#151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#153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#154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#154AH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#155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Total TU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FS_UAS_Ph2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3.25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5.5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0.5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0.75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33CC"/>
                          </a:solidFill>
                          <a:effectLst/>
                        </a:rPr>
                        <a:t>0</a:t>
                      </a:r>
                      <a:endParaRPr lang="en-US" sz="1050" dirty="0">
                        <a:solidFill>
                          <a:srgbClr val="FF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33CC"/>
                          </a:solidFill>
                          <a:effectLst/>
                        </a:rPr>
                        <a:t>1.25</a:t>
                      </a:r>
                      <a:endParaRPr lang="en-US" sz="1050" dirty="0">
                        <a:solidFill>
                          <a:srgbClr val="FF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230451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SA2#153E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23.700-58 v.1.1.0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8 contributions agreed (no new solutions, no new key issues).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Existing solutions were updated, ENs removed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Conclusions for KI#1 were updated and finalized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Conclusions for KI#2 and KI#3 were finalized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0.75 TU left for the Study Phase.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WID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kern="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TR sent to SA for Approval at SA2#154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Start normative work at SA2#154AH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FS_UAS_Ph2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 &gt; 98%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858647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SA2#153E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86202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Results of study to impact RAN decision to progress work on PC5.</a:t>
            </a: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 left.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(SA2#154)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TR sent to SA for Approval.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2023 Q1: progress normative work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/>
        </p:nvGraphicFramePr>
        <p:xfrm>
          <a:off x="237502" y="4811996"/>
          <a:ext cx="8388350" cy="9099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959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83071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94936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28830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Feb, 22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Apr, 22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May, 22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Aug, 22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Oct, 22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Nov, 22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Jan, 23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Feb, 23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SID/WID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Study  TU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Normative TU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Total TU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#149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#150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#151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#153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#154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#154AH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#155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Total TU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FS_UAS_Ph2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3.25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5.5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0.5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0.75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33CC"/>
                          </a:solidFill>
                          <a:effectLst/>
                        </a:rPr>
                        <a:t>0</a:t>
                      </a:r>
                      <a:endParaRPr lang="en-US" sz="1050" dirty="0">
                        <a:solidFill>
                          <a:srgbClr val="FF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33CC"/>
                          </a:solidFill>
                          <a:effectLst/>
                        </a:rPr>
                        <a:t>1.25</a:t>
                      </a:r>
                      <a:endParaRPr lang="en-US" sz="1050" dirty="0">
                        <a:solidFill>
                          <a:srgbClr val="FF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020575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SA2#152E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23.700-58 v.0.4.0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8 contributions agreed (no new solutions, no new key issues).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Existing solutions were updated, ENs removed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Conclusions for KI#1 were captured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1.5 TU used and 1.75 TU left for the Study Phase.</a:t>
            </a:r>
            <a:endParaRPr lang="en-US" altLang="de-DE" sz="1400" kern="0" dirty="0">
              <a:highlight>
                <a:srgbClr val="FFFF00"/>
              </a:highlight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Complete evaluations.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Complete conclusions.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FS_UAS_Ph2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&gt; 80%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539326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09cef1fd-e61b-4dbf-b745-21988b13f978"/>
    <ds:schemaRef ds:uri="http://schemas.microsoft.com/office/2006/documentManagement/types"/>
    <ds:schemaRef ds:uri="http://purl.org/dc/terms/"/>
    <ds:schemaRef ds:uri="http://purl.org/dc/dcmitype/"/>
    <ds:schemaRef ds:uri="http://www.w3.org/XML/1998/namespace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dcc30912-d230-4cc2-b11f-bb5ca2a6b6f5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50770</TotalTime>
  <Words>2198</Words>
  <Application>Microsoft Office PowerPoint</Application>
  <PresentationFormat>On-screen Show (4:3)</PresentationFormat>
  <Paragraphs>454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Arial </vt:lpstr>
      <vt:lpstr>Calibri</vt:lpstr>
      <vt:lpstr>Times New Roman</vt:lpstr>
      <vt:lpstr>Office Theme</vt:lpstr>
      <vt:lpstr>WI and SID Status Report on Phase 2 for UAS, UAV and UAM (FS_UAS_Ph2 and UAS_Ph2)</vt:lpstr>
      <vt:lpstr>FS_UAS_Ph2 and UAS_Ph2 status after SA2#154AHE (1/2)</vt:lpstr>
      <vt:lpstr>FS_UAS_Ph2 status after SA2#154AHE (2/2)</vt:lpstr>
      <vt:lpstr>Appendix</vt:lpstr>
      <vt:lpstr>FS_UAS_Ph2 status after SA2#154 (1/2)</vt:lpstr>
      <vt:lpstr>FS_UAS_Ph2 status after SA2#154 (2/2)</vt:lpstr>
      <vt:lpstr>FS_UAS_Ph2 status after SA2#153E (1/2)</vt:lpstr>
      <vt:lpstr>FS_UAS_Ph2 status after SA2#153E (2/2)</vt:lpstr>
      <vt:lpstr>FS_UAS_Ph2 status after SA2#152E (1/2)</vt:lpstr>
      <vt:lpstr>FS_UAS_Ph2 status after SA2#152E (2/2)</vt:lpstr>
      <vt:lpstr>FS_UAS_Ph2 status after SA2#151E (1/2)</vt:lpstr>
      <vt:lpstr>FS_UAS_Ph2 status after SA2#151E (2/2)</vt:lpstr>
      <vt:lpstr>FS_UAS_Ph2 status after SA2#150E (1/2)</vt:lpstr>
      <vt:lpstr>FS_UAS_Ph2 status after SA2#150E (2/2)</vt:lpstr>
      <vt:lpstr>FS_UAS_Ph2 status after SA2#149E (1/2)</vt:lpstr>
      <vt:lpstr>FS_UAS_Ph2 status after SA2#149E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QC03</cp:lastModifiedBy>
  <cp:revision>1876</cp:revision>
  <dcterms:created xsi:type="dcterms:W3CDTF">2008-08-30T09:32:10Z</dcterms:created>
  <dcterms:modified xsi:type="dcterms:W3CDTF">2023-01-24T15:31:13Z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